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0B2XTlS5FqCHHTmJ0ck9nTlhNd2c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开</a:t>
            </a:r>
            <a:r>
              <a:rPr lang="ja"/>
              <a:t>PA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qingfeng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Python3</a:t>
            </a:r>
            <a:r>
              <a:rPr lang="ja"/>
              <a:t>带来了哪些好处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1.</a:t>
            </a:r>
            <a:r>
              <a:rPr lang="ja">
                <a:solidFill>
                  <a:schemeClr val="dk1"/>
                </a:solidFill>
              </a:rPr>
              <a:t>带来了类型检查</a:t>
            </a:r>
          </a:p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2.不再被字符串编码问题折磨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整体架构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92325" y="1853850"/>
            <a:ext cx="38724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 sz="1000"/>
              <a:t>Django==1.10.6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redis==2.10.5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qiniu==7.1.6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phonenumbers==8.3.3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wechatpy==1.3.1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cryptography==1.8.1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mysqlclient==1.3.10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django-redis==4.7.0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django_rq==0.9.5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raven==6.0.0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pymongo==3.4.0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git+git://github.com/rongcloud/server-sdk-python#egg=rongcloud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git+git://github.com/Iliker/ks3-python-sdk.git#egg=ks3sdk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xpinyin==0.5.5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jpush==3.2.6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51" name="Shape 151"/>
          <p:cNvSpPr txBox="1"/>
          <p:nvPr/>
        </p:nvSpPr>
        <p:spPr>
          <a:xfrm>
            <a:off x="5151925" y="1853850"/>
            <a:ext cx="4848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 sz="1000"/>
              <a:t>arrow==0.10.0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gunicorn==19.7.1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py3compat==0.3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psutil==5.2.2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fabric==1.13.2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pytz==2017.2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you-get==0.4.915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pyyaml==3.12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ua-parser==0.7.3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user-agents==1.1.0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lxml==3.8.0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thrift==0.10.0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qingcloud-sdk==1.1.1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git+git://github.com/djacobs/PyAPNs.git#egg=pyapns</a:t>
            </a:r>
          </a:p>
          <a:p>
            <a:pPr lvl="0">
              <a:spcBef>
                <a:spcPts val="0"/>
              </a:spcBef>
              <a:buNone/>
            </a:pPr>
            <a:r>
              <a:rPr lang="ja" sz="1000"/>
              <a:t>agora-signaling-sdk==1.0.2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整体架构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负载均衡-&gt;4台主机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1台队列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1台agora回调</a:t>
            </a:r>
          </a:p>
          <a:p>
            <a:pPr lvl="0" rtl="0">
              <a:spcBef>
                <a:spcPts val="0"/>
              </a:spcBef>
              <a:buNone/>
            </a:pPr>
            <a:r>
              <a:rPr lang="ja"/>
              <a:t>七牛+金山的CDN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FAQ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自我介绍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ja">
                <a:solidFill>
                  <a:schemeClr val="dk2"/>
                </a:solidFill>
              </a:rPr>
              <a:t>开</a:t>
            </a:r>
            <a:r>
              <a:rPr lang="ja">
                <a:solidFill>
                  <a:schemeClr val="dk2"/>
                </a:solidFill>
              </a:rPr>
              <a:t>PA App创始人</a:t>
            </a:r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ja">
                <a:solidFill>
                  <a:schemeClr val="dk2"/>
                </a:solidFill>
              </a:rPr>
              <a:t>豆瓣网前技术总监</a:t>
            </a:r>
          </a:p>
          <a:p>
            <a:pPr indent="-311150" lvl="0" marL="45720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ja">
                <a:solidFill>
                  <a:schemeClr val="dk2"/>
                </a:solidFill>
              </a:rPr>
              <a:t>豆瓣吃喝组组长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 title="video.mp4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/>
              <a:t>产品截图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70125"/>
            <a:ext cx="214929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501" y="1170108"/>
            <a:ext cx="2149300" cy="382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897" y="1170125"/>
            <a:ext cx="214929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593" y="1170125"/>
            <a:ext cx="2086507" cy="370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Python3+Django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为何使用Django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Instagram 选择 Django 的原因很简单，Instagram 的两位创始人 </a:t>
            </a:r>
            <a:r>
              <a:rPr i="1" lang="j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(Kevin Systrom and Mike Krieger)</a:t>
            </a:r>
            <a:r>
              <a:rPr lang="j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都是产品经理出身。</a:t>
            </a:r>
            <a:r>
              <a:rPr b="1" lang="j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在他们想要创造 Instagram 时，Django 是他们所知道的最稳定和成熟的技术之一。</a:t>
            </a:r>
          </a:p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1.</a:t>
            </a:r>
            <a:r>
              <a:rPr lang="ja">
                <a:solidFill>
                  <a:schemeClr val="dk1"/>
                </a:solidFill>
              </a:rPr>
              <a:t>对于长期项目更加利于维护</a:t>
            </a:r>
          </a:p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2.第三方库众多</a:t>
            </a:r>
          </a:p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3.BUG比较少</a:t>
            </a:r>
          </a:p>
          <a:p>
            <a:pPr lvl="0">
              <a:spcBef>
                <a:spcPts val="0"/>
              </a:spcBef>
              <a:buNone/>
            </a:pPr>
            <a:r>
              <a:rPr lang="ja">
                <a:solidFill>
                  <a:schemeClr val="dk1"/>
                </a:solidFill>
              </a:rPr>
              <a:t>4.instagram也在使用 - Instagram 的工程师 Hui Ding 说到： 『一直到用户 ID 已经超过了 32bit int 的限额（约为 20 亿），Django 本身仍然没有成为我们的瓶颈所在。』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Django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1.class view，</a:t>
            </a:r>
            <a:r>
              <a:rPr lang="ja"/>
              <a:t>只有函数视图后期你会很纠结的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2.createapp让</a:t>
            </a:r>
            <a:r>
              <a:rPr lang="ja"/>
              <a:t>项目更清晰</a:t>
            </a:r>
          </a:p>
          <a:p>
            <a:pPr lvl="0">
              <a:spcBef>
                <a:spcPts val="0"/>
              </a:spcBef>
              <a:buNone/>
            </a:pPr>
            <a:r>
              <a:rPr lang="ja"/>
              <a:t>3.url定义在2.0终于带来了变化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00" y="3414872"/>
            <a:ext cx="5000401" cy="12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当然我们也用Flask:)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88" y="1896800"/>
            <a:ext cx="724001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"/>
              <a:t>Python3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00" y="1853850"/>
            <a:ext cx="65124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